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xygen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Inconsolat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Inconsolata-bold.fntdata"/><Relationship Id="rId12" Type="http://schemas.openxmlformats.org/officeDocument/2006/relationships/slide" Target="slides/slide8.xml"/><Relationship Id="rId23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xygen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Oxyge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FF785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10800000">
            <a:off x="0" y="4624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 / answer">
    <p:bg>
      <p:bgPr>
        <a:solidFill>
          <a:srgbClr val="F7F7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1pPr>
            <a:lvl2pPr lvl="1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2pPr>
            <a:lvl3pPr lvl="2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3pPr>
            <a:lvl4pPr lvl="3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4pPr>
            <a:lvl5pPr lvl="4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5pPr>
            <a:lvl6pPr lvl="5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6pPr>
            <a:lvl7pPr lvl="6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7pPr>
            <a:lvl8pPr lvl="7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8pPr>
            <a:lvl9pPr lvl="8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7F7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9" name="Shape 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 / Ques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16763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1686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65640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-5400000">
            <a:off x="746899" y="2536925"/>
            <a:ext cx="5132200" cy="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 flipH="1" rot="10800000">
            <a:off x="6218650" y="25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226075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-5400000">
            <a:off x="3688949" y="2573100"/>
            <a:ext cx="5132200" cy="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flipH="1" rot="5400000">
            <a:off x="322799" y="2535375"/>
            <a:ext cx="5132200" cy="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type="title"/>
          </p:nvPr>
        </p:nvSpPr>
        <p:spPr>
          <a:xfrm>
            <a:off x="3264876" y="1523225"/>
            <a:ext cx="2614200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title"/>
          </p:nvPr>
        </p:nvSpPr>
        <p:spPr>
          <a:xfrm>
            <a:off x="155551" y="1523225"/>
            <a:ext cx="2614200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title"/>
          </p:nvPr>
        </p:nvSpPr>
        <p:spPr>
          <a:xfrm>
            <a:off x="6374201" y="1523225"/>
            <a:ext cx="2614199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3321875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5" type="body"/>
          </p:nvPr>
        </p:nvSpPr>
        <p:spPr>
          <a:xfrm>
            <a:off x="6431200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1pPr>
            <a:lvl2pPr lvl="1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2pPr>
            <a:lvl3pPr lvl="2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3pPr>
            <a:lvl4pPr lvl="3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4pPr>
            <a:lvl5pPr lvl="4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5pPr>
            <a:lvl6pPr lvl="5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6pPr>
            <a:lvl7pPr lvl="6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7pPr>
            <a:lvl8pPr lvl="7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8pPr>
            <a:lvl9pPr lvl="8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 flipH="1" rot="5400000">
            <a:off x="1998662" y="2531762"/>
            <a:ext cx="5146650" cy="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0.png"/><Relationship Id="rId2" Type="http://schemas.openxmlformats.org/officeDocument/2006/relationships/image" Target="../media/image0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785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95125" y="1919075"/>
            <a:ext cx="78990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SzPct val="100000"/>
              <a:buFont typeface="Oxygen"/>
              <a:defRPr sz="1800"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F9F9F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besthackerspac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785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2890650" y="3975825"/>
            <a:ext cx="3362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Data Science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799" y="1744675"/>
            <a:ext cx="1346424" cy="1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00" y="3365073"/>
            <a:ext cx="616013" cy="1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Jupyter Time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http://bit.ly/besthackerspace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Challenge 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72125" y="14927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Should you choose to accept…</a:t>
            </a:r>
            <a:br>
              <a:rPr lang="en" sz="1400"/>
            </a:br>
            <a:r>
              <a:rPr lang="en" sz="1400"/>
              <a:t>(you should)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3696625" y="732275"/>
            <a:ext cx="48612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1.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Git checkout the Data_Hackerspace repo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Or </a:t>
            </a:r>
            <a:r>
              <a:rPr b="1" lang="en">
                <a:highlight>
                  <a:srgbClr val="FFFFFF"/>
                </a:highlight>
                <a:latin typeface="Oxygen"/>
                <a:ea typeface="Oxygen"/>
                <a:cs typeface="Oxygen"/>
                <a:sym typeface="Oxygen"/>
              </a:rPr>
              <a:t>tinyurl.com/parsethem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>
              <a:highlight>
                <a:srgbClr val="FFFFFF"/>
              </a:highlight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highlight>
                  <a:srgbClr val="FFFFFF"/>
                </a:highlight>
                <a:latin typeface="Oxygen"/>
                <a:ea typeface="Oxygen"/>
                <a:cs typeface="Oxygen"/>
                <a:sym typeface="Oxygen"/>
              </a:rPr>
              <a:t>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2. Mass parse all the json files at once!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	(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Hint:</a:t>
            </a:r>
            <a:r>
              <a:rPr b="1" lang="en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import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glob, os</a:t>
            </a:r>
            <a:r>
              <a:rPr b="1" lang="en">
                <a:latin typeface="Oxygen"/>
                <a:ea typeface="Oxygen"/>
                <a:cs typeface="Oxygen"/>
                <a:sym typeface="Oxygen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3. Print only the “lead_paragraph” section from all 27 json files. Each files has up to 12 of them.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4. Extra Credit if you can do it in less than 5lines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Extra Extra Credit if you can it in less than 3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We’ll have point/leaderboard for each week’s challenge. People with the highest score after week 14 will win something. Prize: TBD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564275" y="229375"/>
            <a:ext cx="292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xygen"/>
                <a:ea typeface="Oxygen"/>
                <a:cs typeface="Oxygen"/>
                <a:sym typeface="Oxygen"/>
              </a:rPr>
              <a:t>To Do:</a:t>
            </a:r>
          </a:p>
        </p:txBody>
      </p:sp>
      <p:pic>
        <p:nvPicPr>
          <p:cNvPr descr="giphy.gif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0" y="2459350"/>
            <a:ext cx="2754050" cy="23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CAEC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38" y="1940568"/>
            <a:ext cx="1301925" cy="12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38" y="1940562"/>
            <a:ext cx="1301925" cy="12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Basic Data Structures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(ft. Swirl)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390525" y="2789109"/>
            <a:ext cx="8222100" cy="17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Week 3 of 196 </a:t>
            </a:r>
            <a:r>
              <a:rPr lang="en" sz="1100"/>
              <a:t>(Week 4 of school)</a:t>
            </a:r>
            <a:r>
              <a:rPr lang="en"/>
              <a:t> :)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Channel:  #data_hackerspace</a:t>
            </a:r>
          </a:p>
        </p:txBody>
      </p:sp>
      <p:pic>
        <p:nvPicPr>
          <p:cNvPr descr="giphy.gif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375" y="2789087"/>
            <a:ext cx="2773300" cy="20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ponsive image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75" y="998774"/>
            <a:ext cx="5797948" cy="18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1379400" y="2734500"/>
            <a:ext cx="5737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0000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b="1" lang="en" sz="1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Learn R, in R.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swirl</a:t>
            </a:r>
            <a:r>
              <a:rPr lang="en" sz="1500">
                <a:solidFill>
                  <a:srgbClr val="333333"/>
                </a:solidFill>
              </a:rPr>
              <a:t> teaches you R programming and data science interactively, at your own pace, and right in the R console!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Process of “Data Science”</a:t>
            </a:r>
          </a:p>
        </p:txBody>
      </p:sp>
      <p:pic>
        <p:nvPicPr>
          <p:cNvPr descr="DSProcess.jp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693925"/>
            <a:ext cx="6429375" cy="34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 rot="3092777">
            <a:off x="4052781" y="980069"/>
            <a:ext cx="390749" cy="3091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85F"/>
          </a:solidFill>
          <a:ln cap="flat" cmpd="sng" w="9525">
            <a:solidFill>
              <a:srgbClr val="FF785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3092777">
            <a:off x="5279456" y="980069"/>
            <a:ext cx="390749" cy="3091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85F"/>
          </a:solidFill>
          <a:ln cap="flat" cmpd="sng" w="9525">
            <a:solidFill>
              <a:srgbClr val="FF785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50" y="2733501"/>
            <a:ext cx="2392700" cy="17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Once Data set is processed and cleaned, we can easily communicate through Data/Visualization. </a:t>
            </a:r>
          </a:p>
        </p:txBody>
      </p:sp>
      <p:pic>
        <p:nvPicPr>
          <p:cNvPr descr="NPYu64W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337" y="621972"/>
            <a:ext cx="6123324" cy="34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Once Data set is processed and cleaned, we can easily communicate through Data/Visualization. </a:t>
            </a:r>
          </a:p>
        </p:txBody>
      </p:sp>
      <p:pic>
        <p:nvPicPr>
          <p:cNvPr id="132" name="Shape 1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138" y="503650"/>
            <a:ext cx="5959725" cy="36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File Types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what form do we store Data?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Structured? Unstructured?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Text? Photo? Video?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591150" y="631825"/>
            <a:ext cx="52737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CSV - Comma Separated Values</a:t>
            </a:r>
          </a:p>
          <a:p>
            <a:pPr indent="-228600" lvl="0" marL="457200" rtl="0">
              <a:spcBef>
                <a:spcPts val="0"/>
              </a:spcBef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Fields separated by a delimiter (a comma)</a:t>
            </a:r>
          </a:p>
          <a:p>
            <a:pPr indent="-228600" lvl="0" marL="457200" rtl="0">
              <a:spcBef>
                <a:spcPts val="0"/>
              </a:spcBef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Rows separated by newlines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499" y="1879499"/>
            <a:ext cx="3975400" cy="24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 Types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what form do we store Data?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Structured? Unstructured?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Text? Photo? Video?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3395200" y="357800"/>
            <a:ext cx="52737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JSON - JavaScript Object Notation</a:t>
            </a:r>
          </a:p>
          <a:p>
            <a:pPr indent="-228600" lvl="0" marL="457200" rtl="0">
              <a:spcBef>
                <a:spcPts val="0"/>
              </a:spcBef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Supported Data Types:</a:t>
            </a:r>
          </a:p>
          <a:p>
            <a:pPr indent="-228600" lvl="1" marL="914400" rtl="0">
              <a:spcBef>
                <a:spcPts val="0"/>
              </a:spcBef>
              <a:buFont typeface="Oxygen"/>
              <a:buChar char="○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Number</a:t>
            </a:r>
          </a:p>
          <a:p>
            <a:pPr indent="-228600" lvl="1" marL="914400" rtl="0">
              <a:spcBef>
                <a:spcPts val="0"/>
              </a:spcBef>
              <a:buFont typeface="Oxygen"/>
              <a:buChar char="○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Boolean</a:t>
            </a:r>
          </a:p>
          <a:p>
            <a:pPr indent="-228600" lvl="1" marL="914400" rtl="0">
              <a:spcBef>
                <a:spcPts val="0"/>
              </a:spcBef>
              <a:buFont typeface="Oxygen"/>
              <a:buChar char="○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String</a:t>
            </a:r>
          </a:p>
          <a:p>
            <a:pPr indent="-228600" lvl="1" marL="914400" rtl="0">
              <a:spcBef>
                <a:spcPts val="0"/>
              </a:spcBef>
              <a:buFont typeface="Oxygen"/>
              <a:buChar char="○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Array</a:t>
            </a:r>
          </a:p>
          <a:p>
            <a:pPr indent="-228600" lvl="1" marL="914400" rtl="0">
              <a:spcBef>
                <a:spcPts val="0"/>
              </a:spcBef>
              <a:buFont typeface="Oxygen"/>
              <a:buChar char="○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Object (Dictionary)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027" y="1979999"/>
            <a:ext cx="3693122" cy="31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Parsing + Manipulation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Converting to native data structures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Python has csv, json parsing modules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Selecting fields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I.e. “from phonebook select last_names”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Selecting entries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I.e. “from phonebook select ‘Tyler Kim’”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“Exploration”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Drill down into fields / entries, do simple visualizations, grasp structure of dataset</a:t>
            </a:r>
          </a:p>
        </p:txBody>
      </p:sp>
      <p:pic>
        <p:nvPicPr>
          <p:cNvPr descr="giphy.gif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300" y="1676322"/>
            <a:ext cx="3733700" cy="209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